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57" r:id="rId5"/>
    <p:sldId id="260" r:id="rId6"/>
    <p:sldId id="262" r:id="rId7"/>
    <p:sldId id="261" r:id="rId8"/>
    <p:sldId id="263" r:id="rId9"/>
    <p:sldId id="267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81"/>
  </p:normalViewPr>
  <p:slideViewPr>
    <p:cSldViewPr snapToGrid="0" snapToObjects="1">
      <p:cViewPr>
        <p:scale>
          <a:sx n="86" d="100"/>
          <a:sy n="86" d="100"/>
        </p:scale>
        <p:origin x="75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9B5C2-A560-0F41-A0BB-D47465DAFBFC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60EC0-1749-364E-AFF5-591F24DD3B6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FDB6E-F275-7E42-A952-3EF258D1CC6D}" type="datetimeFigureOut">
              <a:rPr kumimoji="1" lang="zh-CN" altLang="en-US" smtClean="0"/>
              <a:t>2021/6/8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87841-93E0-2D47-92E2-5025FB58F2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8800" y="159027"/>
            <a:ext cx="8513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Core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components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of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spliceosome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are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targeted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many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cancer-derived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endParaRPr kumimoji="1"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52" y="1246401"/>
            <a:ext cx="6124714" cy="52278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83252" y="4704521"/>
            <a:ext cx="6535531" cy="176971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56104" y="3992842"/>
            <a:ext cx="377687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Among them, </a:t>
            </a:r>
            <a:r>
              <a:rPr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</a:t>
            </a:r>
            <a:r>
              <a:rPr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B1</a:t>
            </a:r>
            <a:r>
              <a:rPr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is the most frequently mutated spliceosomal protein and thus a major drug target for therapy</a:t>
            </a:r>
            <a:r>
              <a:rPr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.</a:t>
            </a:r>
            <a:endParaRPr lang="zh-CN" alt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" y="2617304"/>
            <a:ext cx="7532747" cy="37967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147" y="164491"/>
            <a:ext cx="805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Previously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reported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phenotypes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for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mutations</a:t>
            </a:r>
            <a:r>
              <a:rPr kumimoji="1" lang="en-US" altLang="zh-CN" sz="24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:</a:t>
            </a:r>
            <a:endParaRPr kumimoji="1"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" y="1165305"/>
            <a:ext cx="5325047" cy="948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8" y="1012903"/>
            <a:ext cx="5856771" cy="1100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74" y="2531165"/>
            <a:ext cx="6520931" cy="1815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8" y="1643269"/>
            <a:ext cx="5320487" cy="4060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28800" y="159027"/>
            <a:ext cx="8513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 mutations led to dysregulated RNA splicing</a:t>
            </a:r>
            <a:endParaRPr kumimoji="1"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81807" y="2398645"/>
            <a:ext cx="851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What’s the underlying mechanism?</a:t>
            </a:r>
            <a:endParaRPr kumimoji="1" lang="zh-CN" altLang="en-US" sz="36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369"/>
            <a:ext cx="4544942" cy="48199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77009" y="229224"/>
            <a:ext cx="95746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Cancer-driving mutations of </a:t>
            </a:r>
            <a:r>
              <a:rPr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</a:t>
            </a:r>
            <a:r>
              <a:rPr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B1</a:t>
            </a:r>
            <a:r>
              <a:rPr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are clustered in the RNA path</a:t>
            </a:r>
            <a:endParaRPr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28801" y="1573145"/>
            <a:ext cx="2398644" cy="19254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27445" y="2240482"/>
            <a:ext cx="6924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</a:t>
            </a:r>
            <a:r>
              <a:rPr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B1</a:t>
            </a:r>
            <a:r>
              <a:rPr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RNA path</a:t>
            </a:r>
            <a:endParaRPr lang="zh-CN" alt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305" y="6354371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Structure</a:t>
            </a:r>
            <a:r>
              <a:rPr kumimoji="1"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of</a:t>
            </a:r>
            <a:r>
              <a:rPr kumimoji="1"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</a:t>
            </a:r>
            <a:r>
              <a:rPr kumimoji="1" lang="zh-CN" altLang="en-US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(also</a:t>
            </a:r>
            <a:r>
              <a:rPr kumimoji="1"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known</a:t>
            </a:r>
            <a:r>
              <a:rPr kumimoji="1"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as</a:t>
            </a:r>
            <a:r>
              <a:rPr kumimoji="1" lang="zh-CN" altLang="en-US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SF3b155)</a:t>
            </a:r>
          </a:p>
        </p:txBody>
      </p:sp>
      <p:sp>
        <p:nvSpPr>
          <p:cNvPr id="10" name="矩形 9"/>
          <p:cNvSpPr/>
          <p:nvPr/>
        </p:nvSpPr>
        <p:spPr>
          <a:xfrm>
            <a:off x="7235687" y="834887"/>
            <a:ext cx="1550504" cy="738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r="33043"/>
          <a:stretch>
            <a:fillRect/>
          </a:stretch>
        </p:blipFill>
        <p:spPr>
          <a:xfrm>
            <a:off x="5927178" y="3071479"/>
            <a:ext cx="6066039" cy="318975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26089" y="1778817"/>
            <a:ext cx="50590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The RNA path is the SF3B1 pre-mRNA binding path, which is identified in the structure of human spliceosome</a:t>
            </a:r>
            <a:endParaRPr lang="zh-CN" altLang="en-US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7200" y="138801"/>
            <a:ext cx="10880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In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this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study,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w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identified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two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new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proteins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binding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at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the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RNA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path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of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</a:t>
            </a:r>
            <a:endParaRPr kumimoji="1" lang="zh-CN" altLang="en-US" sz="28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1"/>
          <a:stretch>
            <a:fillRect/>
          </a:stretch>
        </p:blipFill>
        <p:spPr>
          <a:xfrm>
            <a:off x="742122" y="1089081"/>
            <a:ext cx="4220616" cy="52100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57590" r="-5968" b="-4132"/>
          <a:stretch>
            <a:fillRect/>
          </a:stretch>
        </p:blipFill>
        <p:spPr>
          <a:xfrm>
            <a:off x="5741077" y="1480280"/>
            <a:ext cx="5213124" cy="52899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2122" y="1211746"/>
            <a:ext cx="543339" cy="66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29313" y="1320117"/>
            <a:ext cx="543339" cy="66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19399" y="838200"/>
            <a:ext cx="1848051" cy="9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7199" y="1281440"/>
            <a:ext cx="188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Protein 1:</a:t>
            </a:r>
            <a:endParaRPr kumimoji="1" lang="zh-CN" altLang="en-US" sz="28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09311" y="6350001"/>
            <a:ext cx="10906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These residues are frequently mutated in cancer: R625, H662, K666, K700, K741</a:t>
            </a:r>
            <a:endParaRPr kumimoji="1"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42122" y="1211746"/>
            <a:ext cx="543339" cy="66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9399" y="1497496"/>
            <a:ext cx="543339" cy="66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5678" y="178812"/>
            <a:ext cx="188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Protein 2:</a:t>
            </a:r>
            <a:endParaRPr kumimoji="1" lang="zh-CN" altLang="en-US" sz="28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59" y="178812"/>
            <a:ext cx="5860618" cy="653392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898296" y="2811670"/>
            <a:ext cx="3994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These residues are frequently mutated in cancer: R625, H662, K666, K700, K741, D781, E783, D894, Y898, E902</a:t>
            </a:r>
            <a:endParaRPr kumimoji="1" lang="zh-CN" altLang="en-US" sz="20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914"/>
            <a:ext cx="12192000" cy="34355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5678" y="205317"/>
            <a:ext cx="411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study</a:t>
            </a:r>
            <a:r>
              <a:rPr kumimoji="1" lang="zh-CN" altLang="en-US" sz="28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：</a:t>
            </a:r>
            <a:endParaRPr kumimoji="1" lang="zh-CN" altLang="en-US" sz="28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809" y="5360837"/>
            <a:ext cx="805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Cancer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of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impair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SF3B1-PRP5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binding.</a:t>
            </a:r>
            <a:endParaRPr kumimoji="1"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062" y="497289"/>
            <a:ext cx="10813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In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yeast,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PRP5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reported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to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responsible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for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regulating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splicing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fidelity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proofreading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splicing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sites</a:t>
            </a:r>
            <a:r>
              <a:rPr kumimoji="1" lang="en-US" altLang="zh-CN" sz="2400" dirty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.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endParaRPr kumimoji="1" lang="en-US" altLang="zh-CN" sz="2400" dirty="0" smtClean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endParaRPr kumimoji="1" lang="en-US" altLang="zh-CN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  <a:p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Given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our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structural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observation,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we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propose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that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targeting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RNA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path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led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to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crippled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PRP5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binding,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and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consequently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are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responsible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for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splicing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dysregulation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observed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in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cancer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cells.</a:t>
            </a:r>
            <a:endParaRPr kumimoji="1"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1062" y="3054959"/>
            <a:ext cx="10363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To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test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this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hypothesis,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we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performed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RNA-seq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experiment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to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verify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if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PRP5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phenocopy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mutations,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and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if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over-expression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of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wildtype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(WT)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PRP5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could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rescue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the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splicing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defects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caused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by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SF3B1</a:t>
            </a:r>
            <a:r>
              <a:rPr kumimoji="1" lang="zh-CN" altLang="en-US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kumimoji="1" lang="en-US" altLang="zh-CN" sz="2400" dirty="0" smtClean="0">
                <a:latin typeface="Arial" panose="020B0604020202090204" pitchFamily="34" charset="0"/>
                <a:ea typeface="Arial" panose="020B0604020202090204" pitchFamily="34" charset="0"/>
                <a:cs typeface="Arial" panose="020B0604020202090204" pitchFamily="34" charset="0"/>
              </a:rPr>
              <a:t>mutation.</a:t>
            </a:r>
            <a:endParaRPr kumimoji="1" lang="zh-CN" altLang="en-US" sz="2400" dirty="0">
              <a:latin typeface="Arial" panose="020B0604020202090204" pitchFamily="34" charset="0"/>
              <a:ea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7809" y="278728"/>
            <a:ext cx="735495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experiment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was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done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transfecting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HEK293T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cell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with:</a:t>
            </a:r>
          </a:p>
          <a:p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empty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vector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control</a:t>
            </a:r>
          </a:p>
          <a:p>
            <a:pPr marL="342900" indent="-342900">
              <a:buAutoNum type="arabicPeriod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SF3B1(K700E)</a:t>
            </a:r>
          </a:p>
          <a:p>
            <a:pPr marL="342900" indent="-342900"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SF3B1(K700E)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</a:t>
            </a:r>
          </a:p>
          <a:p>
            <a:pPr marL="342900" indent="-342900">
              <a:buAutoNum type="arabicPeriod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SF3B1(KR625C)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SF3B1(R625C)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WT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SF3B1(H662D)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SF3B1(H662D)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WT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WT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PRP5(W198A)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PRP5(D203K)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PRP5(DPLD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AAAA)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Tx/>
              <a:buAutoNum type="arabicPeriod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67060" y="2224636"/>
            <a:ext cx="46515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36h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after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transfection,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cells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were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collected,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lysed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err="1" smtClean="0">
                <a:latin typeface="Arial" charset="0"/>
                <a:ea typeface="Arial" charset="0"/>
                <a:cs typeface="Arial" charset="0"/>
              </a:rPr>
              <a:t>Trizol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reagent.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RNAs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were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extracted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sequenced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>
                <a:latin typeface="Arial" charset="0"/>
                <a:ea typeface="Arial" charset="0"/>
                <a:cs typeface="Arial" charset="0"/>
              </a:rPr>
              <a:t>by</a:t>
            </a:r>
            <a:r>
              <a:rPr kumimoji="1" lang="zh-CN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Illumina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Nova6000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1" lang="zh-CN" altLang="en-US" dirty="0" smtClean="0">
                <a:latin typeface="Arial" charset="0"/>
                <a:ea typeface="Arial" charset="0"/>
                <a:cs typeface="Arial" charset="0"/>
              </a:rPr>
              <a:t>安诺优达</a:t>
            </a:r>
            <a:r>
              <a:rPr kumimoji="1" lang="en-US" altLang="zh-CN" dirty="0" smtClean="0">
                <a:latin typeface="Arial" charset="0"/>
                <a:ea typeface="Arial" charset="0"/>
                <a:cs typeface="Arial" charset="0"/>
              </a:rPr>
              <a:t>).</a:t>
            </a:r>
            <a:endParaRPr kumimoji="1" lang="en-US" altLang="zh-CN" dirty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325</Words>
  <Application>Microsoft Macintosh PowerPoint</Application>
  <PresentationFormat>宽屏</PresentationFormat>
  <Paragraphs>41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DengXian</vt:lpstr>
      <vt:lpstr>DengXian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Xiaofeng Zhang</dc:creator>
  <cp:lastModifiedBy>Xiaofeng Zhang</cp:lastModifiedBy>
  <cp:revision>22</cp:revision>
  <dcterms:created xsi:type="dcterms:W3CDTF">2021-05-15T09:29:42Z</dcterms:created>
  <dcterms:modified xsi:type="dcterms:W3CDTF">2021-06-08T12:03:47Z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2052-2.4.0.3964</vt:lpwstr>
  </property>
</Properties>
</file>